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727"/>
  </p:normalViewPr>
  <p:slideViewPr>
    <p:cSldViewPr snapToGrid="0" snapToObjects="1" showGuides="1">
      <p:cViewPr varScale="1">
        <p:scale>
          <a:sx n="77" d="100"/>
          <a:sy n="77" d="100"/>
        </p:scale>
        <p:origin x="113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1256-70D9-0F44-B760-768BA04A4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2B47F-7778-2B4C-9B1A-F9E3160A2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DBC95-7F19-7F47-B66B-B15E5883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553EC-C894-3F42-8D12-1C2026B5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4BBA4-3507-8D43-A42A-23C43DD3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1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FC88-893E-5F41-B60F-9D14787B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30146-FF06-154E-8F47-463F31CA0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92ECE-3FCA-C64A-8382-11833F8F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8B1C8-3E28-DC48-95B4-D67DBC7D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DAE5-C1C2-624F-BB1C-569AD206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6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FC8ACD-F315-1544-90C2-B8B0316CC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2F76C-6090-0443-9DAA-4E8E0FAEC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806CA-850B-5641-AC2B-618B82504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29E74-E324-5244-8FF7-9057AB8B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BFB2C-B447-9D4A-9002-7CCFDA6D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4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FB18F-8647-1449-BAEF-253794B3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A9544-13CA-F846-B33B-40ED5C9DB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12F19-6979-8146-8B42-F12DC598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23CCF-2BFF-1545-A3A4-EED8C946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4F473-9A26-204B-A7B5-C5029AA8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4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6810-8F74-E649-957B-8898BC2DE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E3CA1-5332-9D4B-985A-F20D9D307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193CB-8277-EB45-AB87-43E5C90F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4D0A-9829-E142-BB69-D999682D1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C5196-92A8-E94C-8E02-94D1CE3D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6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F224-E13E-BB43-A8BD-EC05AC71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A6ABC-69E3-FF49-BC8C-CE7A2B319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7D14F-1207-E640-ACA1-09F3987AD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1D3C9-6230-B14A-8B11-30D75B6E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4F680-8B7F-204D-94E2-0A69CD5F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494C5-E7DF-F44A-9047-EEF923E5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57B2-3D21-EC4D-901E-F856DA4C7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DC1EF-E41D-944B-A776-AE38F7877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C9B56-0BA9-3D43-A00A-2E7661E2B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51D03F-4E04-694E-90EE-867082577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704E93-56FB-A347-AC3B-E57B8F44B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40F709-9482-1A47-9FB9-04D77B49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A4BE1-0579-0F4A-9DCE-422A06F2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24A14B-5D76-AD4C-91FD-18D9EF33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1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9B9EC-B42B-EC41-A237-DEACC1DE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B26CE-BED0-DA46-975B-81B2382D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08CAB-C80C-F84D-870C-1325F23B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6AEB0-26C9-0E4D-8DA5-49C0FD48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0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C910F-079E-5B42-92BE-73F8049A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CCB4F-76FF-9243-8D53-D03E48A2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C7B3B-9678-164B-A25E-74B266C1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9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1535E-5617-5645-A624-7BBDBB91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1169B-7F9B-F148-B369-5BB32BC75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FEF70-AF4D-DB45-8319-37C8F9B51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C30C7-584A-D14E-89C5-965BE2EA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74809-950A-6B4C-AD97-23F22B58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2725A-CA30-C04D-9597-AD46CDC9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3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5D40-F646-2646-968E-B6A92FD16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35B66-0E5F-FC48-A86B-D30693C32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932A4-2271-CE4A-B572-EBC2E99D9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8F801-DB24-9B40-9BF7-6286BB80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DE91E-754B-CB4F-BE35-6BD6AA8B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BC1E6-D5C9-904E-97D8-3B382434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53984D-AAD1-DF47-A974-7EA1D076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6F204-D0B1-F743-A36E-C67894564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99B5F-E6A3-1B43-BCC3-D54F8ABC7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8B34-896A-B04F-9F8F-BE08839DF71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5541B-A3FE-0243-A26A-3A48ADC0D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9770-D447-AB4B-97AE-CF692CD76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B96C-0A20-184F-A79F-50D2914E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6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7F6D773-DB40-B34F-8A19-62AC17BEE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6684" y="6426455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For more information,  contact  James  </a:t>
            </a:r>
            <a:r>
              <a:rPr lang="en-US" b="1" dirty="0" err="1"/>
              <a:t>Koltes</a:t>
            </a:r>
            <a:r>
              <a:rPr lang="en-US" b="1" dirty="0"/>
              <a:t> at: </a:t>
            </a:r>
            <a:r>
              <a:rPr lang="en-US" b="1" dirty="0" err="1">
                <a:solidFill>
                  <a:srgbClr val="0070C0"/>
                </a:solidFill>
              </a:rPr>
              <a:t>jekoltes@iastate.edu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EF5E2E-91C1-9548-A98E-4F559680D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75" y="138003"/>
            <a:ext cx="10070249" cy="21925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66F601-A275-3545-8B6B-9598AD684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233" y="-8936"/>
            <a:ext cx="2373943" cy="12055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68CF88-DFB9-0E49-AF53-ACF284EDAE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05" y="1102431"/>
            <a:ext cx="1792334" cy="635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DC4212-5670-CD45-B1D7-CCF410DB73F0}"/>
              </a:ext>
            </a:extLst>
          </p:cNvPr>
          <p:cNvSpPr txBox="1"/>
          <p:nvPr/>
        </p:nvSpPr>
        <p:spPr>
          <a:xfrm>
            <a:off x="2398191" y="3788751"/>
            <a:ext cx="7395615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>
                <a:solidFill>
                  <a:srgbClr val="C00000"/>
                </a:solidFill>
              </a:rPr>
              <a:t>Chris Tuggle, Iowa State University</a:t>
            </a:r>
          </a:p>
          <a:p>
            <a:pPr algn="ctr"/>
            <a:r>
              <a:rPr lang="en-US" sz="3400" b="1" dirty="0">
                <a:solidFill>
                  <a:srgbClr val="C00000"/>
                </a:solidFill>
              </a:rPr>
              <a:t>Brenda Murdoch, University of Idaho</a:t>
            </a:r>
          </a:p>
          <a:p>
            <a:pPr algn="ctr"/>
            <a:r>
              <a:rPr lang="en-US" sz="3400" b="1" dirty="0">
                <a:solidFill>
                  <a:srgbClr val="C00000"/>
                </a:solidFill>
              </a:rPr>
              <a:t>Sylvain </a:t>
            </a:r>
            <a:r>
              <a:rPr lang="en-US" sz="3400" b="1" dirty="0" err="1">
                <a:solidFill>
                  <a:srgbClr val="C00000"/>
                </a:solidFill>
              </a:rPr>
              <a:t>Foissac</a:t>
            </a:r>
            <a:r>
              <a:rPr lang="en-US" sz="3400" b="1" dirty="0">
                <a:solidFill>
                  <a:srgbClr val="C00000"/>
                </a:solidFill>
              </a:rPr>
              <a:t>, INRA</a:t>
            </a:r>
          </a:p>
          <a:p>
            <a:pPr algn="ctr"/>
            <a:r>
              <a:rPr lang="en-US" sz="3400" b="1" dirty="0" err="1">
                <a:solidFill>
                  <a:srgbClr val="C00000"/>
                </a:solidFill>
              </a:rPr>
              <a:t>Gota</a:t>
            </a:r>
            <a:r>
              <a:rPr lang="en-US" sz="3400" b="1" dirty="0">
                <a:solidFill>
                  <a:srgbClr val="C00000"/>
                </a:solidFill>
              </a:rPr>
              <a:t> </a:t>
            </a:r>
            <a:r>
              <a:rPr lang="en-US" sz="3400" b="1" dirty="0" err="1">
                <a:solidFill>
                  <a:srgbClr val="C00000"/>
                </a:solidFill>
              </a:rPr>
              <a:t>Morota</a:t>
            </a:r>
            <a:r>
              <a:rPr lang="en-US" sz="3400" b="1" dirty="0">
                <a:solidFill>
                  <a:srgbClr val="C00000"/>
                </a:solidFill>
              </a:rPr>
              <a:t>, Virginia Tech University</a:t>
            </a:r>
          </a:p>
          <a:p>
            <a:pPr algn="ctr"/>
            <a:r>
              <a:rPr lang="en-US" sz="3400" b="1" dirty="0">
                <a:solidFill>
                  <a:srgbClr val="C00000"/>
                </a:solidFill>
              </a:rPr>
              <a:t>Jessica Petersen, University of Nebraska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7E9424-3FA9-FE42-B099-DF73CBF74276}"/>
              </a:ext>
            </a:extLst>
          </p:cNvPr>
          <p:cNvSpPr txBox="1"/>
          <p:nvPr/>
        </p:nvSpPr>
        <p:spPr>
          <a:xfrm>
            <a:off x="56588" y="3485903"/>
            <a:ext cx="31580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Speakers Include:</a:t>
            </a:r>
          </a:p>
          <a:p>
            <a:endParaRPr lang="en-US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373970-15EB-B941-8105-348D1C71462B}"/>
              </a:ext>
            </a:extLst>
          </p:cNvPr>
          <p:cNvSpPr txBox="1"/>
          <p:nvPr/>
        </p:nvSpPr>
        <p:spPr>
          <a:xfrm>
            <a:off x="1316736" y="-256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86424D-8799-E946-BE0C-3D3F20288F62}"/>
              </a:ext>
            </a:extLst>
          </p:cNvPr>
          <p:cNvSpPr txBox="1"/>
          <p:nvPr/>
        </p:nvSpPr>
        <p:spPr>
          <a:xfrm>
            <a:off x="-71233" y="1771295"/>
            <a:ext cx="12319821" cy="18363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009236-A497-6B4E-A7C1-8C47AFDF61D9}"/>
              </a:ext>
            </a:extLst>
          </p:cNvPr>
          <p:cNvSpPr txBox="1"/>
          <p:nvPr/>
        </p:nvSpPr>
        <p:spPr>
          <a:xfrm>
            <a:off x="113176" y="2298900"/>
            <a:ext cx="12135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bg1"/>
                </a:solidFill>
              </a:rPr>
              <a:t>Symposium: Benefits and Implication of the FAANG project to the Animal Science community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D752F5-0E00-9D4F-A77E-7DDAD8088A40}"/>
              </a:ext>
            </a:extLst>
          </p:cNvPr>
          <p:cNvSpPr txBox="1"/>
          <p:nvPr/>
        </p:nvSpPr>
        <p:spPr>
          <a:xfrm>
            <a:off x="4358601" y="1746592"/>
            <a:ext cx="34747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bg1">
                    <a:lumMod val="75000"/>
                  </a:schemeClr>
                </a:solidFill>
              </a:rPr>
              <a:t>March 11, 2019</a:t>
            </a:r>
          </a:p>
        </p:txBody>
      </p:sp>
    </p:spTree>
    <p:extLst>
      <p:ext uri="{BB962C8B-B14F-4D97-AF65-F5344CB8AC3E}">
        <p14:creationId xmlns:p14="http://schemas.microsoft.com/office/powerpoint/2010/main" val="398838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Koltes, James E [AN S]</dc:creator>
  <cp:lastModifiedBy>Koltes, James E [AN S]</cp:lastModifiedBy>
  <cp:revision>7</cp:revision>
  <dcterms:created xsi:type="dcterms:W3CDTF">2019-01-07T22:51:37Z</dcterms:created>
  <dcterms:modified xsi:type="dcterms:W3CDTF">2019-01-09T23:10:52Z</dcterms:modified>
</cp:coreProperties>
</file>